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42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7986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18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882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4285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316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6687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06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0078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997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3748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9593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8455B-23F9-413B-8608-0744737DB8A4}" type="datetimeFigureOut">
              <a:rPr lang="de-DE" smtClean="0"/>
              <a:t>30.11.2015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320C8-6563-4E3F-A641-8A79B2AB07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1799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728" y="0"/>
            <a:ext cx="9213456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34728" y="1122363"/>
            <a:ext cx="9213456" cy="2387600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7200" b="1" spc="50" dirty="0" smtClean="0">
                <a:ln w="9525" cmpd="sng">
                  <a:solidFill>
                    <a:schemeClr val="tx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Procedural</a:t>
            </a:r>
            <a:r>
              <a:rPr lang="de-DE" sz="7200" b="1" spc="50" dirty="0" smtClean="0">
                <a:ln w="9525" cmpd="sng">
                  <a:solidFill>
                    <a:schemeClr val="tx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Terrain</a:t>
            </a:r>
            <a:endParaRPr lang="de-DE" sz="7200" b="1" spc="50" dirty="0">
              <a:ln w="9525" cmpd="sng">
                <a:solidFill>
                  <a:schemeClr val="tx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3200" b="1" spc="50" dirty="0" smtClean="0">
                <a:ln w="9525" cmpd="sng">
                  <a:solidFill>
                    <a:schemeClr val="tx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Sebastian </a:t>
            </a:r>
            <a:r>
              <a:rPr lang="de-DE" sz="3200" b="1" spc="50" dirty="0" err="1" smtClean="0">
                <a:ln w="9525" cmpd="sng">
                  <a:solidFill>
                    <a:schemeClr val="tx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Weiss</a:t>
            </a:r>
            <a:endParaRPr lang="de-DE" sz="3200" b="1" spc="50" dirty="0">
              <a:ln w="9525" cmpd="sng">
                <a:solidFill>
                  <a:schemeClr val="tx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514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-634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Create height map</a:t>
            </a:r>
            <a:endParaRPr lang="en-US" sz="400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57" y="1069848"/>
            <a:ext cx="7850626" cy="5760367"/>
          </a:xfrm>
        </p:spPr>
      </p:pic>
    </p:spTree>
    <p:extLst>
      <p:ext uri="{BB962C8B-B14F-4D97-AF65-F5344CB8AC3E}">
        <p14:creationId xmlns:p14="http://schemas.microsoft.com/office/powerpoint/2010/main" val="4025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9459" y="0"/>
            <a:ext cx="9605068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Step 2: Terrain Features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696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Feature Curves</a:t>
            </a:r>
            <a:endParaRPr lang="en-US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Interpolation between Control Points</a:t>
            </a:r>
          </a:p>
          <a:p>
            <a:r>
              <a:rPr lang="en-US" dirty="0" smtClean="0"/>
              <a:t>Elevation</a:t>
            </a:r>
          </a:p>
          <a:p>
            <a:r>
              <a:rPr lang="en-US" dirty="0" smtClean="0"/>
              <a:t>Plateau size</a:t>
            </a:r>
          </a:p>
          <a:p>
            <a:r>
              <a:rPr lang="en-US" dirty="0" smtClean="0"/>
              <a:t>Slope size</a:t>
            </a:r>
          </a:p>
          <a:p>
            <a:r>
              <a:rPr lang="en-US" dirty="0" smtClean="0"/>
              <a:t>Slope angle</a:t>
            </a:r>
          </a:p>
          <a:p>
            <a:r>
              <a:rPr lang="en-US" dirty="0" smtClean="0"/>
              <a:t>Smoothing influence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47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Hills</a:t>
            </a:r>
            <a:br>
              <a:rPr lang="en-US" sz="4000" dirty="0" smtClean="0"/>
            </a:br>
            <a:r>
              <a:rPr lang="en-US" sz="2800" dirty="0" smtClean="0"/>
              <a:t>only elevation and smoothing, no slope </a:t>
            </a:r>
            <a:endParaRPr lang="en-US" sz="400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92" t="3855"/>
          <a:stretch/>
        </p:blipFill>
        <p:spPr>
          <a:xfrm>
            <a:off x="1123569" y="1325563"/>
            <a:ext cx="6896862" cy="5167000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00" t="4720" r="726"/>
          <a:stretch/>
        </p:blipFill>
        <p:spPr>
          <a:xfrm>
            <a:off x="1123569" y="1325563"/>
            <a:ext cx="6895719" cy="51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9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Ridge lines</a:t>
            </a:r>
            <a:br>
              <a:rPr lang="en-US" sz="4000" dirty="0" smtClean="0"/>
            </a:br>
            <a:r>
              <a:rPr lang="en-US" sz="2800" dirty="0" smtClean="0"/>
              <a:t>45° slope</a:t>
            </a:r>
            <a:endParaRPr lang="en-US" sz="400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6" t="8058"/>
          <a:stretch/>
        </p:blipFill>
        <p:spPr>
          <a:xfrm>
            <a:off x="1042416" y="1325563"/>
            <a:ext cx="7277859" cy="5239829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00" t="8972" r="696"/>
          <a:stretch/>
        </p:blipFill>
        <p:spPr>
          <a:xfrm>
            <a:off x="1042415" y="1325563"/>
            <a:ext cx="7277859" cy="523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29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0"/>
            <a:ext cx="8067294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Cliffs</a:t>
            </a:r>
            <a:br>
              <a:rPr lang="en-US" sz="4000" dirty="0" smtClean="0"/>
            </a:br>
            <a:r>
              <a:rPr lang="en-US" sz="2800" dirty="0" smtClean="0"/>
              <a:t>90° slope at one side, long smoothing at the other side</a:t>
            </a:r>
            <a:endParaRPr lang="en-US" sz="400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29" t="4906"/>
          <a:stretch/>
        </p:blipFill>
        <p:spPr>
          <a:xfrm>
            <a:off x="1196721" y="1481327"/>
            <a:ext cx="6931152" cy="5119177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00" t="3759" b="1609"/>
          <a:stretch/>
        </p:blipFill>
        <p:spPr>
          <a:xfrm>
            <a:off x="1196721" y="1481327"/>
            <a:ext cx="6931152" cy="511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782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Why Procedural Terrain?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Large area  </a:t>
            </a:r>
            <a:r>
              <a:rPr lang="en-US" dirty="0" smtClean="0">
                <a:sym typeface="Wingdings" panose="05000000000000000000" pitchFamily="2" charset="2"/>
              </a:rPr>
              <a:t> exploration</a:t>
            </a:r>
            <a:endParaRPr lang="en-US" dirty="0" smtClean="0"/>
          </a:p>
          <a:p>
            <a:r>
              <a:rPr lang="en-US" dirty="0" smtClean="0"/>
              <a:t>Small details </a:t>
            </a:r>
            <a:r>
              <a:rPr lang="en-US" dirty="0" smtClean="0">
                <a:sym typeface="Wingdings" panose="05000000000000000000" pitchFamily="2" charset="2"/>
              </a:rPr>
              <a:t> interest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Endless worlds (e.g. Minecraft)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Time saving for artists</a:t>
            </a:r>
          </a:p>
          <a:p>
            <a:endParaRPr lang="en-US" dirty="0" smtClean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è"/>
            </a:pPr>
            <a:r>
              <a:rPr lang="en-US" dirty="0" smtClean="0">
                <a:sym typeface="Wingdings" panose="05000000000000000000" pitchFamily="2" charset="2"/>
              </a:rPr>
              <a:t>Procedural generation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dirty="0" smtClean="0">
                <a:sym typeface="Wingdings" panose="05000000000000000000" pitchFamily="2" charset="2"/>
              </a:rPr>
              <a:t>Artistic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62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Polygonal Map: initial shape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Terrain Features: tune the terrain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Water Erosion: increase realism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Vegetation: add life</a:t>
            </a:r>
          </a:p>
        </p:txBody>
      </p:sp>
    </p:spTree>
    <p:extLst>
      <p:ext uri="{BB962C8B-B14F-4D97-AF65-F5344CB8AC3E}">
        <p14:creationId xmlns:p14="http://schemas.microsoft.com/office/powerpoint/2010/main" val="380367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Perlin</a:t>
            </a:r>
            <a:r>
              <a:rPr lang="en-US" dirty="0" smtClean="0"/>
              <a:t> Noise</a:t>
            </a:r>
            <a:br>
              <a:rPr lang="en-US" dirty="0" smtClean="0"/>
            </a:br>
            <a:r>
              <a:rPr lang="en-US" sz="2800" dirty="0" smtClean="0"/>
              <a:t>The programmer’s friend</a:t>
            </a:r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911" y="4313489"/>
            <a:ext cx="2524695" cy="2524695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141" y="4313490"/>
            <a:ext cx="2524695" cy="2524695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911" y="1690686"/>
            <a:ext cx="2524695" cy="2524695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141" y="1690687"/>
            <a:ext cx="2524695" cy="252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30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288" y="0"/>
            <a:ext cx="6876287" cy="6876287"/>
          </a:xfrm>
        </p:spPr>
      </p:pic>
    </p:spTree>
    <p:extLst>
      <p:ext uri="{BB962C8B-B14F-4D97-AF65-F5344CB8AC3E}">
        <p14:creationId xmlns:p14="http://schemas.microsoft.com/office/powerpoint/2010/main" val="407023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62" y="0"/>
            <a:ext cx="9147162" cy="6858000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Step 1: Polygonal Map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634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-634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 dirty="0" err="1" smtClean="0"/>
              <a:t>Voronoi</a:t>
            </a:r>
            <a:r>
              <a:rPr lang="en-US" sz="3600" dirty="0" smtClean="0"/>
              <a:t> </a:t>
            </a:r>
            <a:r>
              <a:rPr lang="en-US" sz="4000" dirty="0" smtClean="0"/>
              <a:t>diagram</a:t>
            </a:r>
            <a:endParaRPr lang="en-US" sz="36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272" y="1524000"/>
            <a:ext cx="3810000" cy="38100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64" y="1524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409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5226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Island shape</a:t>
            </a:r>
            <a:br>
              <a:rPr lang="en-US" sz="4000" dirty="0" smtClean="0"/>
            </a:br>
            <a:r>
              <a:rPr lang="en-US" sz="2800" dirty="0" err="1" smtClean="0"/>
              <a:t>Perlin</a:t>
            </a:r>
            <a:r>
              <a:rPr lang="en-US" sz="2800" dirty="0" smtClean="0"/>
              <a:t> noise + distance to the center</a:t>
            </a:r>
            <a:endParaRPr lang="en-US" sz="40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86" y="4012085"/>
            <a:ext cx="2687000" cy="270072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848" y="4012085"/>
            <a:ext cx="2707629" cy="270418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849" y="1207206"/>
            <a:ext cx="2707629" cy="2697282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85" y="1207206"/>
            <a:ext cx="2687000" cy="2697282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00" y="4012085"/>
            <a:ext cx="2703421" cy="271381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90" y="1207206"/>
            <a:ext cx="2700731" cy="269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36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874" y="1324929"/>
            <a:ext cx="4908252" cy="493332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-634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Elevation, Temperature, Moisture</a:t>
            </a:r>
            <a:endParaRPr lang="en-US" sz="40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536" y="1339936"/>
            <a:ext cx="4928114" cy="4940637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96" r="633"/>
          <a:stretch/>
        </p:blipFill>
        <p:spPr>
          <a:xfrm>
            <a:off x="2127205" y="1348979"/>
            <a:ext cx="4922854" cy="49320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4" r="1307"/>
          <a:stretch/>
        </p:blipFill>
        <p:spPr>
          <a:xfrm>
            <a:off x="2144377" y="1361966"/>
            <a:ext cx="4896946" cy="493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40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</Words>
  <Application>Microsoft Office PowerPoint</Application>
  <PresentationFormat>Bildschirmpräsentation (4:3)</PresentationFormat>
  <Paragraphs>32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Procedural Terrain</vt:lpstr>
      <vt:lpstr>Why Procedural Terrain?</vt:lpstr>
      <vt:lpstr>Overview</vt:lpstr>
      <vt:lpstr>Perlin Noise The programmer’s friend</vt:lpstr>
      <vt:lpstr>PowerPoint-Präsentation</vt:lpstr>
      <vt:lpstr>Step 1: Polygonal Map</vt:lpstr>
      <vt:lpstr>Voronoi diagram</vt:lpstr>
      <vt:lpstr>Island shape Perlin noise + distance to the center</vt:lpstr>
      <vt:lpstr>Elevation, Temperature, Moisture</vt:lpstr>
      <vt:lpstr>Create height map</vt:lpstr>
      <vt:lpstr>Step 2: Terrain Features</vt:lpstr>
      <vt:lpstr>Feature Curves</vt:lpstr>
      <vt:lpstr>Hills only elevation and smoothing, no slope </vt:lpstr>
      <vt:lpstr>Ridge lines 45° slope</vt:lpstr>
      <vt:lpstr>Cliffs 90° slope at one side, long smoothing at the other side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Procedural Terrain</dc:title>
  <dc:creator>Sebastian Weiß</dc:creator>
  <cp:lastModifiedBy>Sebastian Weiß</cp:lastModifiedBy>
  <cp:revision>13</cp:revision>
  <dcterms:created xsi:type="dcterms:W3CDTF">2015-11-30T13:08:44Z</dcterms:created>
  <dcterms:modified xsi:type="dcterms:W3CDTF">2015-11-30T14:44:38Z</dcterms:modified>
</cp:coreProperties>
</file>

<file path=docProps/thumbnail.jpeg>
</file>